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.svg>
</file>

<file path=ppt/media/image130.png>
</file>

<file path=ppt/media/image14.jpeg>
</file>

<file path=ppt/media/image14.png>
</file>

<file path=ppt/media/image15.jpe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.svg>
</file>

<file path=ppt/media/image2.png>
</file>

<file path=ppt/media/image20.png>
</file>

<file path=ppt/media/image20.tiff>
</file>

<file path=ppt/media/image21.tiff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05/30/2023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30.05.2023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30.05.2023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30.05.2023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10339</TotalTime>
  <Words>2159</Words>
  <Application>Microsoft Office PowerPoint</Application>
  <PresentationFormat>Widescreen</PresentationFormat>
  <Paragraphs>383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246</cp:revision>
  <dcterms:created xsi:type="dcterms:W3CDTF">2022-07-11T13:02:20Z</dcterms:created>
  <dcterms:modified xsi:type="dcterms:W3CDTF">2023-05-30T13:24:30Z</dcterms:modified>
</cp:coreProperties>
</file>

<file path=docProps/thumbnail.jpeg>
</file>